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1"/>
  </p:notesMasterIdLst>
  <p:handoutMasterIdLst>
    <p:handoutMasterId r:id="rId102"/>
  </p:handoutMasterIdLst>
  <p:sldIdLst>
    <p:sldId id="764" r:id="rId5"/>
    <p:sldId id="596" r:id="rId6"/>
    <p:sldId id="344" r:id="rId7"/>
    <p:sldId id="289" r:id="rId8"/>
    <p:sldId id="291" r:id="rId9"/>
    <p:sldId id="292" r:id="rId10"/>
    <p:sldId id="294" r:id="rId11"/>
    <p:sldId id="724" r:id="rId12"/>
    <p:sldId id="597" r:id="rId13"/>
    <p:sldId id="295" r:id="rId14"/>
    <p:sldId id="299" r:id="rId15"/>
    <p:sldId id="297" r:id="rId16"/>
    <p:sldId id="598" r:id="rId17"/>
    <p:sldId id="296" r:id="rId18"/>
    <p:sldId id="301" r:id="rId19"/>
    <p:sldId id="300" r:id="rId20"/>
    <p:sldId id="298" r:id="rId21"/>
    <p:sldId id="599" r:id="rId22"/>
    <p:sldId id="313" r:id="rId23"/>
    <p:sldId id="308" r:id="rId24"/>
    <p:sldId id="309" r:id="rId25"/>
    <p:sldId id="304" r:id="rId26"/>
    <p:sldId id="305" r:id="rId27"/>
    <p:sldId id="306" r:id="rId28"/>
    <p:sldId id="600" r:id="rId29"/>
    <p:sldId id="312" r:id="rId30"/>
    <p:sldId id="315" r:id="rId31"/>
    <p:sldId id="316" r:id="rId32"/>
    <p:sldId id="323" r:id="rId33"/>
    <p:sldId id="322" r:id="rId34"/>
    <p:sldId id="324" r:id="rId35"/>
    <p:sldId id="320" r:id="rId36"/>
    <p:sldId id="314" r:id="rId37"/>
    <p:sldId id="326" r:id="rId38"/>
    <p:sldId id="327" r:id="rId39"/>
    <p:sldId id="318" r:id="rId40"/>
    <p:sldId id="317" r:id="rId41"/>
    <p:sldId id="319" r:id="rId42"/>
    <p:sldId id="601" r:id="rId43"/>
    <p:sldId id="329" r:id="rId44"/>
    <p:sldId id="330" r:id="rId45"/>
    <p:sldId id="328" r:id="rId46"/>
    <p:sldId id="336" r:id="rId47"/>
    <p:sldId id="335" r:id="rId48"/>
    <p:sldId id="331" r:id="rId49"/>
    <p:sldId id="332" r:id="rId50"/>
    <p:sldId id="333" r:id="rId51"/>
    <p:sldId id="334" r:id="rId52"/>
    <p:sldId id="727" r:id="rId53"/>
    <p:sldId id="725" r:id="rId54"/>
    <p:sldId id="729" r:id="rId55"/>
    <p:sldId id="730" r:id="rId56"/>
    <p:sldId id="410" r:id="rId57"/>
    <p:sldId id="726" r:id="rId58"/>
    <p:sldId id="731" r:id="rId59"/>
    <p:sldId id="732" r:id="rId60"/>
    <p:sldId id="733" r:id="rId61"/>
    <p:sldId id="412" r:id="rId62"/>
    <p:sldId id="734" r:id="rId63"/>
    <p:sldId id="735" r:id="rId64"/>
    <p:sldId id="413" r:id="rId65"/>
    <p:sldId id="736" r:id="rId66"/>
    <p:sldId id="737" r:id="rId67"/>
    <p:sldId id="738" r:id="rId68"/>
    <p:sldId id="414" r:id="rId69"/>
    <p:sldId id="415" r:id="rId70"/>
    <p:sldId id="739" r:id="rId71"/>
    <p:sldId id="740" r:id="rId72"/>
    <p:sldId id="741" r:id="rId73"/>
    <p:sldId id="742" r:id="rId74"/>
    <p:sldId id="743" r:id="rId75"/>
    <p:sldId id="744" r:id="rId76"/>
    <p:sldId id="416" r:id="rId77"/>
    <p:sldId id="417" r:id="rId78"/>
    <p:sldId id="418" r:id="rId79"/>
    <p:sldId id="419" r:id="rId80"/>
    <p:sldId id="745" r:id="rId81"/>
    <p:sldId id="746" r:id="rId82"/>
    <p:sldId id="747" r:id="rId83"/>
    <p:sldId id="748" r:id="rId84"/>
    <p:sldId id="749" r:id="rId85"/>
    <p:sldId id="750" r:id="rId86"/>
    <p:sldId id="751" r:id="rId87"/>
    <p:sldId id="752" r:id="rId88"/>
    <p:sldId id="753" r:id="rId89"/>
    <p:sldId id="754" r:id="rId90"/>
    <p:sldId id="420" r:id="rId91"/>
    <p:sldId id="421" r:id="rId92"/>
    <p:sldId id="422" r:id="rId93"/>
    <p:sldId id="755" r:id="rId94"/>
    <p:sldId id="756" r:id="rId95"/>
    <p:sldId id="757" r:id="rId96"/>
    <p:sldId id="758" r:id="rId97"/>
    <p:sldId id="759" r:id="rId98"/>
    <p:sldId id="760" r:id="rId99"/>
    <p:sldId id="761" r:id="rId100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558" autoAdjust="0"/>
  </p:normalViewPr>
  <p:slideViewPr>
    <p:cSldViewPr>
      <p:cViewPr varScale="1">
        <p:scale>
          <a:sx n="121" d="100"/>
          <a:sy n="121" d="100"/>
        </p:scale>
        <p:origin x="19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06.09.24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Jan Lühr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06.09.24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Jan Lühr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06.09.24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Jan Lühr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28777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 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668344" y="2060848"/>
            <a:ext cx="648072" cy="36004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Es ist sinnvoll für Arbeiten mit </a:t>
            </a:r>
            <a:r>
              <a:rPr lang="de-DE" altLang="de-DE" dirty="0" err="1"/>
              <a:t>GitLab</a:t>
            </a:r>
            <a:r>
              <a:rPr lang="de-DE" altLang="de-DE" dirty="0"/>
              <a:t> einen SSH Key zu hinterlegen</a:t>
            </a:r>
          </a:p>
          <a:p>
            <a:pPr marL="857250" lvl="1" indent="-457200"/>
            <a:r>
              <a:rPr lang="de-DE" altLang="de-DE" dirty="0"/>
              <a:t>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</a:t>
            </a:r>
          </a:p>
          <a:p>
            <a:pPr marL="857250" lvl="1" indent="-457200"/>
            <a:r>
              <a:rPr lang="de-DE" alt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unter:</a:t>
            </a:r>
            <a:b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altLang="de-DE" dirty="0">
                <a:solidFill>
                  <a:srgbClr val="FC012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https://docs.gitlab.com/ee/user/ssh.html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5227</Words>
  <Application>Microsoft Macintosh PowerPoint</Application>
  <PresentationFormat>Bildschirmpräsentation (4:3)</PresentationFormat>
  <Paragraphs>438</Paragraphs>
  <Slides>96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96</vt:i4>
      </vt:variant>
    </vt:vector>
  </HeadingPairs>
  <TitlesOfParts>
    <vt:vector size="105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 Board</vt:lpstr>
      <vt:lpstr>Issue Board</vt:lpstr>
      <vt:lpstr>Issue 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 Requests</vt:lpstr>
      <vt:lpstr>Merge Requests</vt:lpstr>
      <vt:lpstr>Merge Requests</vt:lpstr>
      <vt:lpstr>Merge Requests</vt:lpstr>
      <vt:lpstr>Merge Requests</vt:lpstr>
      <vt:lpstr>Merge 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Jan Lühr</cp:lastModifiedBy>
  <cp:revision>47</cp:revision>
  <cp:lastPrinted>1996-08-01T16:36:58Z</cp:lastPrinted>
  <dcterms:created xsi:type="dcterms:W3CDTF">2024-05-03T10:07:43Z</dcterms:created>
  <dcterms:modified xsi:type="dcterms:W3CDTF">2024-09-06T08:45:13Z</dcterms:modified>
</cp:coreProperties>
</file>